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87" r:id="rId2"/>
    <p:sldId id="309" r:id="rId3"/>
    <p:sldId id="256" r:id="rId4"/>
    <p:sldId id="289" r:id="rId5"/>
    <p:sldId id="307" r:id="rId6"/>
    <p:sldId id="302" r:id="rId7"/>
    <p:sldId id="257" r:id="rId8"/>
    <p:sldId id="308" r:id="rId9"/>
    <p:sldId id="258" r:id="rId10"/>
    <p:sldId id="300" r:id="rId11"/>
    <p:sldId id="301" r:id="rId12"/>
    <p:sldId id="298" r:id="rId13"/>
    <p:sldId id="299" r:id="rId14"/>
    <p:sldId id="312" r:id="rId15"/>
    <p:sldId id="294" r:id="rId16"/>
    <p:sldId id="295" r:id="rId17"/>
    <p:sldId id="303" r:id="rId18"/>
    <p:sldId id="260" r:id="rId19"/>
    <p:sldId id="317" r:id="rId20"/>
    <p:sldId id="318" r:id="rId21"/>
    <p:sldId id="319" r:id="rId22"/>
    <p:sldId id="320" r:id="rId23"/>
    <p:sldId id="314" r:id="rId24"/>
    <p:sldId id="315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00"/>
    <a:srgbClr val="006600"/>
    <a:srgbClr val="FF00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1474" autoAdjust="0"/>
  </p:normalViewPr>
  <p:slideViewPr>
    <p:cSldViewPr>
      <p:cViewPr varScale="1">
        <p:scale>
          <a:sx n="66" d="100"/>
          <a:sy n="66" d="100"/>
        </p:scale>
        <p:origin x="169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F5AC5D-B5C7-4CDD-A749-AB4925F9E205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D82C1F-77BB-4C65-892F-FE9FACE493F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D82C1F-77BB-4C65-892F-FE9FACE493F9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картинки мой край родной\maxresdefaul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E:\КАТЯ\КАРТИНКИ\ФОНЫ\fon-dlya-prezentacii-vesna-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8394" cy="6902152"/>
          </a:xfrm>
          <a:prstGeom prst="rect">
            <a:avLst/>
          </a:prstGeom>
          <a:noFill/>
        </p:spPr>
      </p:pic>
      <p:pic>
        <p:nvPicPr>
          <p:cNvPr id="6" name="Picture 2" descr="C:\Documents and Settings\admin\Рабочий стол\1562218356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188640"/>
            <a:ext cx="4392488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Documents and Settings\admin\Рабочий стол\vesna_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789040"/>
            <a:ext cx="4067944" cy="2788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5" descr="C:\Documents and Settings\admin\Рабочий стол\unnam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861048"/>
            <a:ext cx="4176464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Кветки</a:t>
            </a:r>
            <a:r>
              <a:rPr lang="ru-RU" dirty="0"/>
              <a:t> </a:t>
            </a:r>
            <a:r>
              <a:rPr lang="ru-RU" dirty="0" err="1"/>
              <a:t>летния</a:t>
            </a:r>
            <a:endParaRPr lang="ru-RU" dirty="0"/>
          </a:p>
        </p:txBody>
      </p:sp>
      <p:pic>
        <p:nvPicPr>
          <p:cNvPr id="1026" name="Picture 2" descr="E:\КАТЯ\КАРТИНКИ\s12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88024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E:\КАТЯ\КАРТИНКИ\s1200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0"/>
            <a:ext cx="4427984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E:\КАТЯ\КАРТИНКИ\s1200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24"/>
            <a:ext cx="4860032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E:\КАТЯ\КАРТИНКИ\s1200 (4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645024"/>
            <a:ext cx="4355976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E:\КАТЯ\КАРТИНКИ\ФОНЫ\fon-dlya-prezentacii-vesna-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0"/>
            <a:ext cx="9525000" cy="7162800"/>
          </a:xfrm>
          <a:prstGeom prst="rect">
            <a:avLst/>
          </a:prstGeom>
          <a:noFill/>
        </p:spPr>
      </p:pic>
      <p:pic>
        <p:nvPicPr>
          <p:cNvPr id="2050" name="Picture 2" descr="E:\КАТЯ\КАРТИНКИ\DdAfb3GW4AEpWHr.jpg-lar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0"/>
            <a:ext cx="4464496" cy="4105234"/>
          </a:xfrm>
          <a:prstGeom prst="rect">
            <a:avLst/>
          </a:prstGeom>
          <a:noFill/>
        </p:spPr>
      </p:pic>
      <p:pic>
        <p:nvPicPr>
          <p:cNvPr id="2051" name="Picture 3" descr="E:\КАТЯ\КАРТИНКИ\ozero_naroch_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80527" y="0"/>
            <a:ext cx="5184575" cy="3836321"/>
          </a:xfrm>
          <a:prstGeom prst="rect">
            <a:avLst/>
          </a:prstGeom>
          <a:noFill/>
        </p:spPr>
      </p:pic>
      <p:pic>
        <p:nvPicPr>
          <p:cNvPr id="2052" name="Picture 4" descr="E:\КАТЯ\КАРТИНКИ\623216_mai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24544" y="3717032"/>
            <a:ext cx="5334000" cy="3692525"/>
          </a:xfrm>
          <a:prstGeom prst="rect">
            <a:avLst/>
          </a:prstGeom>
          <a:noFill/>
        </p:spPr>
      </p:pic>
      <p:pic>
        <p:nvPicPr>
          <p:cNvPr id="2053" name="Picture 5" descr="E:\КАТЯ\КАРТИНКИ\1038098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4077072"/>
            <a:ext cx="4320480" cy="30963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4149080"/>
            <a:ext cx="6347048" cy="208823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7" name="Picture 3" descr="E:\КАТЯ\КАРТИНКИ\DSC_0176_1140-1140x7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0"/>
            <a:ext cx="4788024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E:\КАТЯ\КАРТИНКИ\Belarus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499992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E:\КАТЯ\КАРТИНКИ\5a608dfb047f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19464" y="3356992"/>
            <a:ext cx="4824536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E:\КАТЯ\КАРТИНКИ\s1200 (5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852936"/>
            <a:ext cx="4499992" cy="40050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endParaRPr lang="ru-RU" dirty="0"/>
          </a:p>
        </p:txBody>
      </p:sp>
      <p:pic>
        <p:nvPicPr>
          <p:cNvPr id="2050" name="Picture 2" descr="E:\КАТЯ\КАРТИНКИ\s1200 (7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3212976"/>
            <a:ext cx="4572000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E:\КАТЯ\КАРТИНКИ\X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0"/>
            <a:ext cx="4644008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E:\КАТЯ\КАРТИНКИ\s1200 (8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572000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Documents and Settings\admin\Рабочий стол\картинки мой край родной\p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 txBox="1">
            <a:spLocks/>
          </p:cNvSpPr>
          <p:nvPr/>
        </p:nvSpPr>
        <p:spPr>
          <a:xfrm>
            <a:off x="179512" y="1412776"/>
            <a:ext cx="7056784" cy="22322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Беларусь- </a:t>
            </a: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гняздо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бусло</a:t>
            </a:r>
            <a:r>
              <a:rPr kumimoji="0" lang="be-BY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ў,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птушак белакрылых.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C:\Documents and Settings\admin\Рабочий стол\aistintfkt-696x4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789040"/>
            <a:ext cx="3923928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C:\Documents and Settings\admin\Рабочий стол\fonstola.ru-3334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3789040"/>
            <a:ext cx="3816424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admin\Рабочий стол\картинки мой край родной\521081_gallery.worl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611560" y="0"/>
            <a:ext cx="8352928" cy="3068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0" u="none" strike="noStrike" kern="1200" cap="all" normalizeH="0" baseline="0" noProof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83568" y="0"/>
            <a:ext cx="828092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i="0" u="none" strike="noStrike" kern="1200" normalizeH="0" baseline="0" noProof="0" dirty="0">
                <a:uLnTx/>
                <a:uFillTx/>
                <a:latin typeface="+mj-lt"/>
                <a:ea typeface="+mj-ea"/>
                <a:cs typeface="+mj-cs"/>
              </a:rPr>
              <a:t>  </a:t>
            </a:r>
          </a:p>
        </p:txBody>
      </p:sp>
      <p:pic>
        <p:nvPicPr>
          <p:cNvPr id="6" name="Picture 6" descr="C:\Documents and Settings\admin\Рабочий стол\aist-animatsionnaya-kartinka-0026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2132856"/>
            <a:ext cx="2664296" cy="43222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E:\КАТЯ\КАРТИНКИ\25_b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44c3351b3c6b15ecd50c10732b18f1d4_0_0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9144000" cy="5949280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83568" y="-315416"/>
            <a:ext cx="7848872" cy="4392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Радзіма</a:t>
            </a:r>
            <a:r>
              <a:rPr kumimoji="0" lang="ru-RU" sz="3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 наша – Беларусь,</a:t>
            </a:r>
            <a:br>
              <a:rPr kumimoji="0" lang="ru-RU" sz="3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</a:br>
            <a:r>
              <a:rPr kumimoji="0" lang="ru-RU" sz="3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І </a:t>
            </a:r>
            <a:r>
              <a:rPr kumimoji="0" lang="ru-RU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колькі</a:t>
            </a:r>
            <a:r>
              <a:rPr kumimoji="0" lang="ru-RU" sz="3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 </a:t>
            </a:r>
            <a:r>
              <a:rPr kumimoji="0" lang="ru-RU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ні</a:t>
            </a:r>
            <a:r>
              <a:rPr kumimoji="0" lang="ru-RU" sz="3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 </a:t>
            </a:r>
            <a:r>
              <a:rPr kumimoji="0" lang="ru-RU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шукай</a:t>
            </a:r>
            <a:r>
              <a:rPr kumimoji="0" lang="ru-RU" sz="3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,</a:t>
            </a:r>
            <a:br>
              <a:rPr kumimoji="0" lang="ru-RU" sz="3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</a:br>
            <a:r>
              <a:rPr kumimoji="0" lang="ru-RU" sz="3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Не </a:t>
            </a:r>
            <a:r>
              <a:rPr kumimoji="0" lang="ru-RU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знойдзеш</a:t>
            </a:r>
            <a:r>
              <a:rPr kumimoji="0" lang="ru-RU" sz="3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 ты на </a:t>
            </a:r>
            <a:r>
              <a:rPr kumimoji="0" lang="ru-RU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ўсей</a:t>
            </a:r>
            <a:r>
              <a:rPr kumimoji="0" lang="ru-RU" sz="3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 </a:t>
            </a:r>
            <a:r>
              <a:rPr kumimoji="0" lang="ru-RU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зямлі</a:t>
            </a:r>
            <a:br>
              <a:rPr kumimoji="0" lang="ru-RU" sz="3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</a:br>
            <a:r>
              <a:rPr kumimoji="0" lang="ru-RU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Мілей</a:t>
            </a:r>
            <a:r>
              <a:rPr kumimoji="0" lang="ru-RU" sz="3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, </a:t>
            </a:r>
            <a:r>
              <a:rPr kumimoji="0" lang="ru-RU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чым</a:t>
            </a:r>
            <a:r>
              <a:rPr kumimoji="0" lang="ru-RU" sz="3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 </a:t>
            </a:r>
            <a:r>
              <a:rPr kumimoji="0" lang="ru-RU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гэты</a:t>
            </a:r>
            <a:r>
              <a:rPr kumimoji="0" lang="ru-RU" sz="3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 край.</a:t>
            </a:r>
            <a:b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E:\КАТЯ\КАРТИНКИ\ФОНЫ\fon-dlya-prezentacii-vesna-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3" descr="E:\КАТЯ\КАРТИНКИ\konstituciya-respubliki-belarus_1_orig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688632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724128" y="2204864"/>
            <a:ext cx="34198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Конституция РБ 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была принята </a:t>
            </a:r>
          </a:p>
          <a:p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15 марта 1994г.</a:t>
            </a:r>
            <a:b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E:\КАТЯ\КАРТИНКИ\ФОНЫ\fon-dlya-prezentacii-vesna-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http://like2.by/images/images/belarus_oblast_12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496944" cy="6858000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E:\КАТЯ\КАРТИНКИ\ФОНЫ\fon-dlya-prezentacii-vesna-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C:\Documents and Settings\admin\Рабочий стол\вручение\IMG_20200317_1531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E:\КАТЯ\КАРТИНКИ\ФОНЫ\fon-dlya-prezentacii-vesna-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C:\Documents and Settings\admin\Рабочий стол\вручение\IMG_20200317_1535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Documents and Settings\admin\Рабочий стол\вручение\IMG_20200317_1535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КАТЯ\КАРТИНКИ\s1200 (9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1999" y="3429000"/>
            <a:ext cx="4572001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E:\КАТЯ\КАРТИНКИ\s1200 (10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69645"/>
            <a:ext cx="4644008" cy="3588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E:\КАТЯ\КАРТИНКИ\1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7" y="0"/>
            <a:ext cx="4499993" cy="3501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E:\КАТЯ\КАРТИНКИ\g4AAAgP4LOA-19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644008" cy="3573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5" descr="E:\КАТЯ\КАРТИНКИ\000160_824219_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808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E:\КАТЯ\КАРТИНКИ\ilovebelarus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356992"/>
            <a:ext cx="4427984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3" descr="E:\КАТЯ\КАРТИНКИ\1-16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56992"/>
            <a:ext cx="4788024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картинки мой край родной\Ob'edinen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:\КАТЯ\КАРТИНКИ\BELARU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Documents and Settings\admin\Рабочий стол\картинки мой край родной\pole-pshenica-nebo-let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одержимое 9"/>
          <p:cNvSpPr txBox="1">
            <a:spLocks/>
          </p:cNvSpPr>
          <p:nvPr/>
        </p:nvSpPr>
        <p:spPr>
          <a:xfrm>
            <a:off x="323528" y="188640"/>
            <a:ext cx="7272808" cy="27363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Я –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дзяўчынка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–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беларуска</a:t>
            </a:r>
            <a:b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З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васільковымі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вачыма</a:t>
            </a:r>
            <a:b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Хоць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малая,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але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знаю:</a:t>
            </a:r>
            <a:b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Беларусь – мая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Радзіма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…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3" descr="E:\КАТЯ\Проклов Владимир Геннадьевич (род. 1961) Ивана Купала. 2011 г.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188640"/>
            <a:ext cx="2634717" cy="3561259"/>
          </a:xfrm>
          <a:prstGeom prst="rect">
            <a:avLst/>
          </a:prstGeom>
          <a:noFill/>
        </p:spPr>
      </p:pic>
      <p:pic>
        <p:nvPicPr>
          <p:cNvPr id="7" name="Picture 3" descr="E:\КАТЯ\7660684_661f774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789040"/>
            <a:ext cx="4176464" cy="2808312"/>
          </a:xfrm>
          <a:prstGeom prst="rect">
            <a:avLst/>
          </a:prstGeom>
          <a:noFill/>
        </p:spPr>
      </p:pic>
      <p:pic>
        <p:nvPicPr>
          <p:cNvPr id="8" name="Picture 6" descr="E:\КАТЯ\sm_ful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284984"/>
            <a:ext cx="4320480" cy="33123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E:\КАТЯ\КАРТИНКИ\unnam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-468560" y="-891480"/>
            <a:ext cx="10513168" cy="3312368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Беларусь- </a:t>
            </a:r>
            <a:r>
              <a:rPr lang="ru-RU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чаро</a:t>
            </a:r>
            <a:r>
              <a:rPr lang="be-BY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ўны край …</a:t>
            </a:r>
            <a:br>
              <a:rPr lang="be-BY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be-BY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E:\КАТЯ\КАРТИНКИ\897dad8c9b3a004f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3429001"/>
            <a:ext cx="4644008" cy="3429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7" name="Picture 3" descr="E:\КАТЯ\КАРТИНКИ\Belorusskiy-peyzaz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548680"/>
            <a:ext cx="4572000" cy="29249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8" name="Picture 4" descr="E:\КАТЯ\КАРТИНКИ\s1200 (6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48680"/>
            <a:ext cx="4499992" cy="30114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30" name="Picture 6" descr="E:\КАТЯ\КАРТИНКИ\800x20110903-img_33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73016"/>
            <a:ext cx="4427984" cy="32849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4" descr="C:\Documents and Settings\admin\Рабочий стол\9640bd7c643ee8bd16a259a3b9746915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\Рабочий стол\картинки мой край родной\24503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9293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1338</TotalTime>
  <Words>79</Words>
  <Application>Microsoft Office PowerPoint</Application>
  <PresentationFormat>Экран (4:3)</PresentationFormat>
  <Paragraphs>11</Paragraphs>
  <Slides>24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Arial Black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Беларусь- чароўны край …   </vt:lpstr>
      <vt:lpstr>Презентация PowerPoint</vt:lpstr>
      <vt:lpstr>Презентация PowerPoint</vt:lpstr>
      <vt:lpstr>Презентация PowerPoint</vt:lpstr>
      <vt:lpstr>Кветки летния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Мой край родной - частица Родины большой!</dc:title>
  <dc:creator>LudmilaKrivosheeva</dc:creator>
  <cp:lastModifiedBy>adminm</cp:lastModifiedBy>
  <cp:revision>142</cp:revision>
  <dcterms:modified xsi:type="dcterms:W3CDTF">2023-01-21T07:26:06Z</dcterms:modified>
</cp:coreProperties>
</file>