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61" r:id="rId4"/>
    <p:sldId id="260" r:id="rId5"/>
    <p:sldId id="262" r:id="rId6"/>
    <p:sldId id="266" r:id="rId7"/>
    <p:sldId id="267" r:id="rId8"/>
    <p:sldId id="272" r:id="rId9"/>
    <p:sldId id="275" r:id="rId10"/>
    <p:sldId id="281" r:id="rId11"/>
    <p:sldId id="274" r:id="rId12"/>
    <p:sldId id="283" r:id="rId13"/>
    <p:sldId id="286" r:id="rId14"/>
    <p:sldId id="288" r:id="rId15"/>
    <p:sldId id="294" r:id="rId16"/>
    <p:sldId id="289" r:id="rId17"/>
    <p:sldId id="297" r:id="rId18"/>
    <p:sldId id="298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70D"/>
    <a:srgbClr val="0080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5400600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3408"/>
            <a:ext cx="9143999" cy="710140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95536" y="-387424"/>
            <a:ext cx="8496944" cy="6552728"/>
          </a:xfrm>
        </p:spPr>
        <p:txBody>
          <a:bodyPr>
            <a:normAutofit/>
          </a:bodyPr>
          <a:lstStyle/>
          <a:p>
            <a:r>
              <a:rPr lang="ru-RU" sz="8000" b="1" dirty="0" err="1">
                <a:solidFill>
                  <a:srgbClr val="09A70D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8000" b="1" dirty="0">
                <a:solidFill>
                  <a:srgbClr val="09A70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b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rgbClr val="09A70D"/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b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</p:spPr>
      </p:pic>
      <p:pic>
        <p:nvPicPr>
          <p:cNvPr id="5" name="Picture 2" descr="E:\КАТЯ\ФОТОГРАФИИ\Школьные фото\разные фото\АЗБУКА ЗДОРОВЬЯ\87d686ceb5c25b637f6ca8c8fc5b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2199762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E:\КАТЯ\ФОТОГРАФИИ\Школьные фото\разные фото\АЗБУКА ЗДОРОВЬЯ\f76ae6092179b2aa74577052a576ed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880320" cy="3291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" descr="E:\КАТЯ\ФОТОГРАФИИ\Школьные фото\разные фото\7ba461339224b445719d6731f24621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592288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79912" y="4149080"/>
            <a:ext cx="4464496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АЗБУКА 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ЗДОРОВЬЯ </a:t>
            </a:r>
          </a:p>
        </p:txBody>
      </p:sp>
      <p:pic>
        <p:nvPicPr>
          <p:cNvPr id="10" name="Picture 3" descr="E:\КАТЯ\ФОТОГРАФИИ\Школьные фото\разные фото\bb061db76052029e99274cf2c05599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88640"/>
            <a:ext cx="2160240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</a:t>
            </a:r>
            <a:r>
              <a:rPr lang="ru-RU" sz="4000" b="1" dirty="0">
                <a:latin typeface="Arial Black" pitchFamily="34" charset="0"/>
                <a:cs typeface="Times New Roman" pitchFamily="18" charset="0"/>
              </a:rPr>
              <a:t>Юные почемучки</a:t>
            </a:r>
          </a:p>
        </p:txBody>
      </p:sp>
      <p:pic>
        <p:nvPicPr>
          <p:cNvPr id="1026" name="Picture 2" descr="E:\КАТЯ\ФОТОГРАФИИ\Школьные фото\разные фото\7b785df194fc5775a4bac839e5ae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53" y="1412776"/>
            <a:ext cx="8763249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КАТЯ\ФОТОГРАФИИ\Школьные фото\разные фото\aa11781cb9d8306488abf5b807044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96344" cy="329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КАТЯ\ФОТОГРАФИИ\Школьные фото\разные фото\d04b7b424837eb90bdffc2c6da6ea9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5254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КАТЯ\ФОТОГРАФИИ\Школьные фото\разные фото\079a0b76dc07a777a9e7d80d46c9a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82851"/>
            <a:ext cx="3775149" cy="377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E:\КАТЯ\ФОТОГРАФИИ\Школьные фото\разные фото\d4e9dee112e3f0cee6531e13535ecf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73016"/>
            <a:ext cx="34563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4932040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Интеллектуальный 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АТЯ\ФОТОГРАФИИ\Школьные фото\разные фото\интеллектуальный квест\3ab73b4d3352a29a49f0a7703f47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53008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E:\КАТЯ\ФОТОГРАФИИ\Школьные фото\разные фото\c378924f3e346d7e4d5073807e98fe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835" y="188640"/>
            <a:ext cx="3919165" cy="391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E:\КАТЯ\ФОТОГРАФИИ\Школьные фото\разные фото\4bcce1c97d496a12c0442a30fa94e3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53285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11188" y="1"/>
            <a:ext cx="7921625" cy="980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Путешествие на остров Дружба</a:t>
            </a:r>
          </a:p>
        </p:txBody>
      </p:sp>
      <p:pic>
        <p:nvPicPr>
          <p:cNvPr id="13" name="Picture 4" descr="E:\КАТЯ\ФОТОГРАФИИ\Школьные фото\разные фото\7ca14f7f8a9920f200c154695221e1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176464" cy="300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E:\КАТЯ\ФОТОГРАФИИ\Школьные фото\разные фото\3d002a0fb8a4c0946ffdfa1096ca3a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17646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5" descr="E:\КАТЯ\ФОТОГРАФИИ\Школьные фото\разные фото\f39b73056beb07712e5f925ae64a34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132856"/>
            <a:ext cx="2376264" cy="422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7" descr="E:\КАТЯ\ФОТОГРАФИИ\Школьные фото\разные фото\83d336b7044547c8fd2ba01c8db5b1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241176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E:\КАТЯ\ФОТОГРАФИИ\Школьные фото\разные фото\d5e475d1f048e2d7c3289081320aa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E:\КАТЯ\ФОТОГРАФИИ\Школьные фото\разные фото\7bc497fcb4d617831a858195143912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7660"/>
            <a:ext cx="4283968" cy="353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E:\КАТЯ\ФОТОГРАФИИ\Школьные фото\разные фото\путешествие на остров дружба\b18317c855c2196b6310010b1048be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407707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E:\КАТЯ\ФОТОГРАФИИ\Школьные фото\разные фото\44acea81e4555d14ef336b521e81f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12775" cy="392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3" descr="E:\КАТЯ\ФОТОГРАФИИ\Школьные фото\разные фото\73d30e0beb4d0174d757245aa8dd71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75" y="1"/>
            <a:ext cx="3036093" cy="341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КАТЯ\ФОТОГРАФИИ\Школьные фото\разные фото\ceb3e7e669570b82f9ca3f68e2c0ce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2765"/>
            <a:ext cx="3345235" cy="334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E:\КАТЯ\ФОТОГРАФИИ\Школьные фото\разные фото\c45f9f1c54ca8686c9d83a002d5332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5" y="3501008"/>
            <a:ext cx="3275856" cy="335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E:\КАТЯ\ФОТОГРАФИИ\Школьные фото\разные фото\6a7b98ee2b9872e2e84b7f00c52d45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01008"/>
            <a:ext cx="255101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КАТЯ\ФОТОГРАФИИ\Школьные фото\разные фото\1841b5411c13c2c47ae174413944422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30598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E:\КАТЯ\ФОТОГРАФИИ\Школьные фото\разные фото\33128db17859120bbe0387948fa345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88640"/>
            <a:ext cx="3059832" cy="284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6868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Турнир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Таямн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цы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роднай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мовы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</a:p>
        </p:txBody>
      </p:sp>
      <p:pic>
        <p:nvPicPr>
          <p:cNvPr id="7" name="Picture 2" descr="E:\КАТЯ\ФОТОГРАФИИ\Школьные фото\разные фото\Турнир Таямнiцы роднай мовы\9371ae64932022a6d3e8f1f3ae4e2d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292080" cy="306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E:\КАТЯ\ФОТОГРАФИИ\Школьные фото\разные фото\7436844c745ca1b74e3f6e6bcd86d0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76100"/>
            <a:ext cx="5364088" cy="258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КАТЯ\ФОТОГРАФИИ\Школьные фото\разные фото\43ed90bb62e2b2c7206933da2086a5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419872" cy="3419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E:\КАТЯ\ФОТОГРАФИИ\Школьные фото\разные фото\00d2b08fefeae560170c839371530f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56992"/>
            <a:ext cx="2952328" cy="2769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E:\КАТЯ\ФОТОГРАФИИ\Школьные фото\разные фото\41b99d32e35e4ffc2808f41e73670e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429000"/>
            <a:ext cx="331236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6" descr="E:\КАТЯ\ФОТОГРАФИИ\Школьные фото\разные фото\ae5da979c808e34fc2348aee0777463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0"/>
            <a:ext cx="331236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7" descr="E:\КАТЯ\ФОТОГРАФИИ\Школьные фото\разные фото\1eb304746639d7932620415bbe8277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496944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2912368" cy="1345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6336704" cy="1196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Выставка-диалог 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друг- здоровье»</a:t>
            </a:r>
          </a:p>
        </p:txBody>
      </p:sp>
      <p:pic>
        <p:nvPicPr>
          <p:cNvPr id="4" name="Picture 2" descr="C:\Documents and Settings\admin\Рабочий стол\7ec88a7c58b36e4ebfa6d59f461e48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5657">
            <a:off x="251520" y="1556792"/>
            <a:ext cx="3888432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admin\Рабочий стол\f377f288b0fe65736e932bf603afd7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1421">
            <a:off x="4788024" y="1556792"/>
            <a:ext cx="3744416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ТЯ\КАРТИНКИ\ФОНЫ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8853" y="0"/>
            <a:ext cx="77662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Путешествие-викторина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Читай-город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(1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11" name="Picture 2" descr="C:\Documents and Settings\admin\Рабочий стол\Новая папка\IMG-5d04afd1d160e882d9c2dd457a32c6d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940366" cy="3705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admin\Рабочий стол\Новая папка\путеш-е викторина  ЧИТАЙ ГОРОД\IMG-2ea68a1fea5c5e5f601b9e50168fdf2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04864"/>
            <a:ext cx="3384376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ТЯ\КАРТИНКИ\ФОНЫ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0"/>
            <a:ext cx="4320480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Выставка: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«Женщина-мать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литературе»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C:\Documents and Settings\admin\Рабочий стол\Новая папка\выставка ЖЕНЩИНА МАТЬ В ЛИТЕРАТУРЕ\IMG-ad808cf4686621506d0f34555df0c9d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384377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Documents and Settings\admin\Рабочий стол\Новая папка\выставка ЖЕНЩИНА МАТЬ В ЛИТЕРАТУРЕ\IMG-665af85703641ab3fedb10d1c4ee723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7"/>
            <a:ext cx="3528392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f0cce8b3e988381575e06ca280f73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9524">
            <a:off x="326615" y="471921"/>
            <a:ext cx="4174362" cy="5906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admin\Рабочий стол\2e49d3af00325ea258df27554f63d4a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5971">
            <a:off x="4711803" y="329456"/>
            <a:ext cx="4032934" cy="6074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  <p:pic>
        <p:nvPicPr>
          <p:cNvPr id="4" name="Picture 2" descr="E:\КАТЯ\ФОТОГРАФИИ\Школьные фото\разные фото\3e2d32252e1cd577b2585854b433ff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448272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627784" y="-171400"/>
            <a:ext cx="6984776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Экологическое ассорти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  <a:r>
              <a:rPr lang="ru-RU" b="1" dirty="0">
                <a:solidFill>
                  <a:srgbClr val="0000FF"/>
                </a:solidFill>
              </a:rPr>
              <a:t>«Знатоки природы»</a:t>
            </a:r>
          </a:p>
        </p:txBody>
      </p:sp>
      <p:pic>
        <p:nvPicPr>
          <p:cNvPr id="9" name="Picture 3" descr="E:\КАТЯ\ФОТОГРАФИИ\Школьные фото\разные фото\3d36529f120f16377605b815466d35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5538192" cy="2769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E:\КАТЯ\ФОТОГРАФИИ\Школьные фото\разные фото\95bb838c97709a7eab34ced0dbff2f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05064"/>
            <a:ext cx="604023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E:\КАТЯ\ФОТОГРАФИИ\Школьные фото\разные фото\7951e72067ae68bef83d03e9e541ec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18067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E:\КАТЯ\ФОТОГРАФИИ\Школьные фото\разные фото\46d112e1ae9eb1f770b83099c41a7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5976664" cy="2988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E:\КАТЯ\ФОТОГРАФИИ\Школьные фото\разные фото\6b90ab08e130c2ef4b26a41d98dc8f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6762328" cy="338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796136" cy="194421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Выставка,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посвященная 80-летию 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основания 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Беловежской пущи</a:t>
            </a:r>
          </a:p>
        </p:txBody>
      </p:sp>
      <p:pic>
        <p:nvPicPr>
          <p:cNvPr id="3074" name="Picture 2" descr="E:\КАТЯ\ФОТОГРАФИИ\Школьные фото\разные фото\БЕЛОВЕЖСКАЯ ПУЩА\c418a31c2669052eebb257ad34d9e0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859141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E:\КАТЯ\ФОТОГРАФИИ\Школьные фото\разные фото\2e3231791bf2f7fc1867823ad292d7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92896"/>
            <a:ext cx="5542456" cy="277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90872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Новогодний 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калейдоскоп</a:t>
            </a:r>
          </a:p>
        </p:txBody>
      </p:sp>
      <p:pic>
        <p:nvPicPr>
          <p:cNvPr id="6" name="Picture 2" descr="E:\КАТЯ\ФОТОГРАФИИ\Школьные фото\разные фото\новогодний калейдоскоп\5dc67ee6c890214d4f32b297389e49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752528" cy="2817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3" descr="E:\КАТЯ\ФОТОГРАФИИ\Школьные фото\разные фото\новогодний калейдоскоп\1d55ea1fd72905c72847980a89741b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3363739" cy="5544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E:\КАТЯ\ФОТОГРАФИИ\Школьные фото\разные фото\338e4eec325c2aea7629dd3f028872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489654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dhyVG_4-1-7AS-BE_m7-F2N_2-dhbQl-Розовый-фон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E:\КАТЯ\ФОТОГРАФИИ\Школьные фото\разные фото\58a011bb691658814283cc8b6bc8eb3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328592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E:\КАТЯ\ФОТОГРАФИИ\Школьные фото\разные фото\3c768ce0a5e6c565ba9a0ed2b6d088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2953215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2" descr="E:\КАТЯ\ФОТОГРАФИИ\Школьные фото\разные фото\8b741c5de6d3470c8270507a088ee9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5328592" cy="2985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Documents and Settings\admin\Рабочий стол\dhyVG_4-1-7AS-BE_m7-F2N_2-dhbQl-Розовый-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E:\КАТЯ\ФОТОГРАФИИ\Школьные фото\разные фото\14 января   день освобожден г. Мозыря\f5e6fe2a49d425967222216ae60dfe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9111" y="2996952"/>
            <a:ext cx="3731081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>   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Выставка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76-ой годовщине г. Мозыря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 немецко-фашистских захватчиков</a:t>
            </a:r>
          </a:p>
        </p:txBody>
      </p:sp>
      <p:pic>
        <p:nvPicPr>
          <p:cNvPr id="2" name="Picture 2" descr="E:\КАТЯ\ФОТОГРАФИИ\Школьные фото\разные фото\f02f98a309ebed0c8bdaf4e68460d4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220838" cy="4441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E:\КАТЯ\ФОТОГРАФИИ\Школьные фото\разные фото\12f65f647b042b532f439404ff3457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88840"/>
            <a:ext cx="2376264" cy="4657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965</TotalTime>
  <Words>92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Тема Office</vt:lpstr>
      <vt:lpstr>Фотоотчёт:  Наши  мероприятия  за  2019-2020  уч.год</vt:lpstr>
      <vt:lpstr>Выставка-диалог  «Мой друг- здоровье»</vt:lpstr>
      <vt:lpstr>Презентация PowerPoint</vt:lpstr>
      <vt:lpstr>Экологическое ассорти   «Знатоки природы»</vt:lpstr>
      <vt:lpstr>Презентация PowerPoint</vt:lpstr>
      <vt:lpstr>Выставка,  посвященная 80-летию  со дня основания  Беловежской пущи</vt:lpstr>
      <vt:lpstr>Новогодний  калейдоскоп</vt:lpstr>
      <vt:lpstr>Презентация PowerPoint</vt:lpstr>
      <vt:lpstr>    Выставка                                                     к 76-ой годовщине г. Мозыря                 от немецко-фашистских захватчиков</vt:lpstr>
      <vt:lpstr>Презентация PowerPoint</vt:lpstr>
      <vt:lpstr>Презентация PowerPoint</vt:lpstr>
      <vt:lpstr>Презентация PowerPoint</vt:lpstr>
      <vt:lpstr>Интеллектуальный  квест</vt:lpstr>
      <vt:lpstr>Путешествие на остров Дружба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LudmilaKrivosheeva</dc:creator>
  <cp:lastModifiedBy>adminm</cp:lastModifiedBy>
  <cp:revision>111</cp:revision>
  <dcterms:modified xsi:type="dcterms:W3CDTF">2023-01-21T07:26:34Z</dcterms:modified>
</cp:coreProperties>
</file>