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9" r:id="rId2"/>
    <p:sldId id="279" r:id="rId3"/>
    <p:sldId id="280" r:id="rId4"/>
    <p:sldId id="270" r:id="rId5"/>
    <p:sldId id="268" r:id="rId6"/>
    <p:sldId id="269" r:id="rId7"/>
    <p:sldId id="272" r:id="rId8"/>
    <p:sldId id="267" r:id="rId9"/>
    <p:sldId id="276" r:id="rId10"/>
    <p:sldId id="277" r:id="rId11"/>
    <p:sldId id="278" r:id="rId12"/>
    <p:sldId id="281" r:id="rId13"/>
    <p:sldId id="305" r:id="rId14"/>
    <p:sldId id="307" r:id="rId15"/>
    <p:sldId id="285" r:id="rId16"/>
    <p:sldId id="283" r:id="rId17"/>
    <p:sldId id="284" r:id="rId18"/>
    <p:sldId id="298" r:id="rId19"/>
    <p:sldId id="299" r:id="rId20"/>
    <p:sldId id="287" r:id="rId21"/>
    <p:sldId id="289" r:id="rId22"/>
    <p:sldId id="290" r:id="rId23"/>
    <p:sldId id="294" r:id="rId24"/>
    <p:sldId id="295" r:id="rId25"/>
    <p:sldId id="297" r:id="rId26"/>
    <p:sldId id="300" r:id="rId27"/>
    <p:sldId id="301" r:id="rId28"/>
    <p:sldId id="303" r:id="rId29"/>
    <p:sldId id="304" r:id="rId30"/>
    <p:sldId id="308" r:id="rId31"/>
    <p:sldId id="310" r:id="rId32"/>
    <p:sldId id="311" r:id="rId33"/>
    <p:sldId id="312" r:id="rId34"/>
    <p:sldId id="316" r:id="rId35"/>
    <p:sldId id="31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660"/>
  </p:normalViewPr>
  <p:slideViewPr>
    <p:cSldViewPr>
      <p:cViewPr varScale="1">
        <p:scale>
          <a:sx n="107" d="100"/>
          <a:sy n="107" d="100"/>
        </p:scale>
        <p:origin x="-1818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068DD-79F9-4DA0-AF62-E608B3013F35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D045C-9430-4120-9478-8FF19C573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75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D045C-9430-4120-9478-8FF19C57312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854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D045C-9430-4120-9478-8FF19C57312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75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75" y="0"/>
            <a:ext cx="9144000" cy="68580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75656" y="584684"/>
            <a:ext cx="6336704" cy="56526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980728"/>
            <a:ext cx="57606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800" dirty="0">
                <a:solidFill>
                  <a:srgbClr val="FF0000"/>
                </a:solidFill>
                <a:latin typeface="Arial Black" panose="020B0A04020102020204" pitchFamily="34" charset="0"/>
              </a:rPr>
              <a:t>Работа библиотеки </a:t>
            </a:r>
            <a:r>
              <a:rPr lang="ru-RU" sz="5800" dirty="0">
                <a:latin typeface="Arial Black" panose="020B0A04020102020204" pitchFamily="34" charset="0"/>
              </a:rPr>
              <a:t/>
            </a:r>
            <a:br>
              <a:rPr lang="ru-RU" sz="5800" dirty="0">
                <a:latin typeface="Arial Black" panose="020B0A04020102020204" pitchFamily="34" charset="0"/>
              </a:rPr>
            </a:br>
            <a:r>
              <a:rPr lang="ru-RU" sz="5800" dirty="0">
                <a:solidFill>
                  <a:srgbClr val="0070C0"/>
                </a:solidFill>
                <a:latin typeface="Arial Black" panose="020B0A04020102020204" pitchFamily="34" charset="0"/>
              </a:rPr>
              <a:t>за </a:t>
            </a:r>
            <a:r>
              <a:rPr lang="ru-RU" sz="5800" dirty="0">
                <a:latin typeface="Arial Black" panose="020B0A04020102020204" pitchFamily="34" charset="0"/>
              </a:rPr>
              <a:t/>
            </a:r>
            <a:br>
              <a:rPr lang="ru-RU" sz="5800" dirty="0">
                <a:latin typeface="Arial Black" panose="020B0A04020102020204" pitchFamily="34" charset="0"/>
              </a:rPr>
            </a:br>
            <a:r>
              <a:rPr lang="ru-RU" sz="5800" dirty="0">
                <a:solidFill>
                  <a:srgbClr val="00B050"/>
                </a:solidFill>
                <a:latin typeface="Arial Black" panose="020B0A04020102020204" pitchFamily="34" charset="0"/>
              </a:rPr>
              <a:t>2022/2023</a:t>
            </a:r>
            <a:r>
              <a:rPr lang="ru-RU" sz="5800" dirty="0">
                <a:latin typeface="Arial Black" panose="020B0A04020102020204" pitchFamily="34" charset="0"/>
              </a:rPr>
              <a:t> </a:t>
            </a:r>
            <a:br>
              <a:rPr lang="ru-RU" sz="5800" dirty="0">
                <a:latin typeface="Arial Black" panose="020B0A04020102020204" pitchFamily="34" charset="0"/>
              </a:rPr>
            </a:br>
            <a:r>
              <a:rPr lang="ru-RU" sz="5800" dirty="0">
                <a:solidFill>
                  <a:srgbClr val="0070C0"/>
                </a:solidFill>
                <a:latin typeface="Arial Black" panose="020B0A04020102020204" pitchFamily="34" charset="0"/>
              </a:rPr>
              <a:t>учебный год </a:t>
            </a:r>
          </a:p>
        </p:txBody>
      </p:sp>
    </p:spTree>
    <p:extLst>
      <p:ext uri="{BB962C8B-B14F-4D97-AF65-F5344CB8AC3E}">
        <p14:creationId xmlns:p14="http://schemas.microsoft.com/office/powerpoint/2010/main" val="38531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ФОТОГРАФИИ\фото 2022-2023 уч. год\1. СЕМЕЙНЫЕ ЧТЕНИЯ 24.09.22\IMG_20220924_122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3600400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ФОТОГРАФИИ\фото 2022-2023 уч. год\1. СЕМЕЙНЫЕ ЧТЕНИЯ 24.09.22\IMG_20220924_124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384376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1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6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ФОТОГРАФИИ\фото 2022-2023 уч. год\1. СЕМЕЙНЫЕ ЧТЕНИЯ 24.09.22\IMG_20220924_124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0284"/>
            <a:ext cx="5616624" cy="5591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4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3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260648"/>
            <a:ext cx="6408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Знакомство 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  <a:latin typeface="Arial Black" panose="020B0A04020102020204" pitchFamily="34" charset="0"/>
              </a:rPr>
              <a:t>с библиотекой </a:t>
            </a:r>
            <a:endParaRPr lang="ru-RU" sz="3200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1-еклассы</a:t>
            </a:r>
            <a:endParaRPr lang="ru-RU" sz="32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D:\ФОТОГРАФИИ\фото 2022-2023 уч. год\фото  октябрь 2022\знакомство с библиотекой 1 Б класс\IMG_20221012_121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73" y="1556792"/>
            <a:ext cx="2310426" cy="2245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ФОТОГРАФИИ\фото 2022-2023 уч. год\фото  октябрь 2022\знакомство с библиотекой 1 Б класс\IMG_20221012_121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86516"/>
            <a:ext cx="2532866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ФОТОГРАФИИ\фото 2022-2023 уч. год\фото  октябрь 2022\знакомство с библиотекой 1 Б класс\IMG_20221012_121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90" y="2173591"/>
            <a:ext cx="3129510" cy="3074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ФОТОГРАФИИ\фото 2022-2023 уч. год\фото  октябрь 2022\знакомство с библиотекой 1 Б класс\IMG_20221012_1212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171" y="4221089"/>
            <a:ext cx="2282131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ФОТОГРАФИИ\фото 2022-2023 уч. год\фото  октябрь 2022\знакомство с библиотекой 1 Б класс\IMG_20221012_1211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8" y="4437112"/>
            <a:ext cx="2527937" cy="220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5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274638"/>
            <a:ext cx="4680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7030A0"/>
                </a:solidFill>
              </a:rPr>
              <a:t>Все профессии важны</a:t>
            </a:r>
            <a:endParaRPr lang="ru-RU" sz="48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ФОТОГРАФИИ\фото 2022-2023 уч. год\все профессии важны\IMG_20221022_120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18" y="1665909"/>
            <a:ext cx="3672408" cy="3872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ГРАФИИ\фото 2022-2023 уч. год\все профессии важны\IMG_20221022_134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97788"/>
            <a:ext cx="3744416" cy="360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1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23728" y="274638"/>
            <a:ext cx="59046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026" name="Picture 2" descr="D:\ФОТОГРАФИИ\фото 2022-2023 уч. год\все профессии важны\IMG_20221022_134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8164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ФОТОГРАФИИ\фото 2022-2023 уч. год\все профессии важны\IMG_20221022_125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14" y="2564904"/>
            <a:ext cx="3830233" cy="38164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260649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Arial Black" panose="020B0A04020102020204" pitchFamily="34" charset="0"/>
              </a:rPr>
              <a:t>24 октября </a:t>
            </a:r>
            <a:endParaRPr lang="ru-RU" sz="36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международный </a:t>
            </a:r>
            <a:r>
              <a:rPr lang="ru-RU" sz="3600" dirty="0">
                <a:solidFill>
                  <a:srgbClr val="7030A0"/>
                </a:solidFill>
                <a:latin typeface="Arial Black" panose="020B0A04020102020204" pitchFamily="34" charset="0"/>
              </a:rPr>
              <a:t>день </a:t>
            </a:r>
            <a:r>
              <a:rPr lang="ru-RU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школьных библиотек</a:t>
            </a:r>
            <a:endParaRPr lang="ru-RU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D:\ФОТОГРАФИИ\фото 2022-2023 уч. год\24 октября международный день шк. библиотек\IMG_20221024_125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352839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ФОТОГРАФИИ\фото 2022-2023 уч. год\24 октября международный день шк. библиотек\IMG_20221024_134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3672408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63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D:\ФОТОГРАФИИ\фото 2022-2023 уч. год\24 октября международный день шк. библиотек\IMG_20221024_134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4036"/>
            <a:ext cx="3140968" cy="31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ГРАФИИ\фото 2022-2023 уч. год\24 октября международный день шк. библиотек\IMG_20221024_103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3024336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ГРАФИИ\фото 2022-2023 уч. год\24 октября международный день шк. библиотек\IMG_20221024_103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40" y="3789040"/>
            <a:ext cx="2924944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ГРАФИИ\фото 2022-2023 уч. год\24 октября международный день шк. библиотек\IMG_20221024_1240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2976"/>
            <a:ext cx="3429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188640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</a:t>
            </a:r>
            <a:r>
              <a:rPr lang="ru-RU" sz="3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Ремонт </a:t>
            </a:r>
            <a:r>
              <a:rPr lang="ru-RU" sz="3600" b="1" dirty="0">
                <a:solidFill>
                  <a:srgbClr val="7030A0"/>
                </a:solidFill>
                <a:latin typeface="Arial Black" panose="020B0A04020102020204" pitchFamily="34" charset="0"/>
              </a:rPr>
              <a:t>книг </a:t>
            </a:r>
            <a:r>
              <a:rPr lang="ru-RU" sz="3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 библиотеке </a:t>
            </a:r>
          </a:p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НОЯБРЬ</a:t>
            </a:r>
            <a:endParaRPr lang="ru-RU" sz="3600" b="1" dirty="0">
              <a:solidFill>
                <a:srgbClr val="00B0F0"/>
              </a:solidFill>
            </a:endParaRPr>
          </a:p>
        </p:txBody>
      </p:sp>
      <p:pic>
        <p:nvPicPr>
          <p:cNvPr id="7" name="Picture 3" descr="D:\ФОТОГРАФИИ\фото 2022-2023 уч. год\ремонт книг НОЯБРЬ\IMG_20221028_123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50" y="2204864"/>
            <a:ext cx="4028498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ФОТОГРАФИИ\фото 2022-2023 уч. год\ремонт книг НОЯБРЬ\IMG_20221028_124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312368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ГРАФИИ\фото 2022-2023 уч. год\ремонт книг НОЯБРЬ\IMG_20221028_1239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1" y="3465004"/>
            <a:ext cx="3600400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63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611560" y="476672"/>
            <a:ext cx="597666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ЮБИЛЕЙ </a:t>
            </a:r>
          </a:p>
          <a:p>
            <a:pPr algn="l"/>
            <a:r>
              <a:rPr lang="ru-RU" sz="3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УСПЕНСКОГО Э.Н.</a:t>
            </a:r>
            <a:r>
              <a:rPr lang="ru-RU" sz="3800" dirty="0" smtClean="0">
                <a:latin typeface="Arial Black" panose="020B0A04020102020204" pitchFamily="34" charset="0"/>
              </a:rPr>
              <a:t/>
            </a:r>
            <a:br>
              <a:rPr lang="ru-RU" sz="3800" dirty="0" smtClean="0">
                <a:latin typeface="Arial Black" panose="020B0A04020102020204" pitchFamily="34" charset="0"/>
              </a:rPr>
            </a:br>
            <a:r>
              <a:rPr lang="ru-RU" sz="4000" dirty="0" smtClean="0">
                <a:latin typeface="Arial Black" panose="020B0A04020102020204" pitchFamily="34" charset="0"/>
              </a:rPr>
              <a:t>          </a:t>
            </a:r>
            <a:r>
              <a:rPr lang="ru-RU" sz="48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85 лет</a:t>
            </a:r>
            <a:endParaRPr lang="ru-RU" sz="4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D:\ФОТОГРАФИИ\фото 2022-2023 уч. год\9. ЮБИЛЕЙ УСПЕНСКОГО 85 лет\dusmqlzPc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811"/>
            <a:ext cx="4032448" cy="3267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ФОТОГРАФИИ\фото 2022-2023 уч. год\9. ЮБИЛЕЙ УСПЕНСКОГО 85 лет\IMG_20221214_150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27" y="182621"/>
            <a:ext cx="2952328" cy="2869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ГРАФИИ\фото 2022-2023 уч. год\9. ЮБИЛЕЙ УСПЕНСКОГО 85 лет\IMG_20221214_150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3168352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3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D:\ФОТОГРАФИИ\фото 2022-2023 уч. год\9. ЮБИЛЕЙ УСПЕНСКОГО 85 лет\IMG_20221214_153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600400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ГРАФИИ\фото 2022-2023 уч. год\9. ЮБИЛЕЙ УСПЕНСКОГО 85 лет\IMG_20221214_153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68960"/>
            <a:ext cx="3645024" cy="364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ГРАФИИ\фото 2022-2023 уч. год\9. ЮБИЛЕЙ УСПЕНСКОГО 85 лет\IMG_20221214_1545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33056"/>
            <a:ext cx="3024336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ФОТОГРАФИИ\фото 2022-2023 уч. год\9. ЮБИЛЕЙ УСПЕНСКОГО 85 лет\IMG_20221214_1548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79" y="332656"/>
            <a:ext cx="2520280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7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60648"/>
            <a:ext cx="52565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ПИСЬМЕННОСТЬ 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НА </a:t>
            </a:r>
            <a:r>
              <a:rPr lang="ru-RU" sz="4000" b="1" dirty="0">
                <a:solidFill>
                  <a:srgbClr val="7030A0"/>
                </a:solidFill>
                <a:latin typeface="Arial Black" panose="020B0A04020102020204" pitchFamily="34" charset="0"/>
              </a:rPr>
              <a:t>ЗЕМЛЕ </a:t>
            </a:r>
            <a:endParaRPr lang="ru-RU" sz="40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БЕЛАРУСКОЙ</a:t>
            </a:r>
          </a:p>
          <a:p>
            <a:pPr algn="ctr"/>
            <a:r>
              <a:rPr lang="ru-RU" sz="3600" b="1" dirty="0">
                <a:solidFill>
                  <a:srgbClr val="00B0F0"/>
                </a:solidFill>
                <a:latin typeface="Arial Black" panose="020B0A04020102020204" pitchFamily="34" charset="0"/>
              </a:rPr>
              <a:t>03.09.22</a:t>
            </a:r>
          </a:p>
        </p:txBody>
      </p:sp>
      <p:pic>
        <p:nvPicPr>
          <p:cNvPr id="6" name="Picture 2" descr="D:\ФОТОГРАФИИ\фото 2022-2023 уч. год\3.  03.09.22 ПИСЬМЕННОСТЬ НА ЗЕМЛЕ БЕЛАРУСКОЙ\IMG_20220903_121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53638"/>
            <a:ext cx="3888432" cy="3699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ФОТОГРАФИИ\фото 2022-2023 уч. год\3.  03.09.22 ПИСЬМЕННОСТЬ НА ЗЕМЛЕ БЕЛАРУСКОЙ\IMG_20220903_121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89" y="2315365"/>
            <a:ext cx="3096344" cy="4137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15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15616" y="260648"/>
            <a:ext cx="7344816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Вторичная  занятость учащихся </a:t>
            </a:r>
            <a:r>
              <a:rPr lang="ru-RU" sz="4200" dirty="0" smtClean="0"/>
              <a:t/>
            </a:r>
            <a:br>
              <a:rPr lang="ru-RU" sz="4200" dirty="0" smtClean="0"/>
            </a:br>
            <a:r>
              <a:rPr lang="ru-RU" sz="4200" dirty="0" smtClean="0"/>
              <a:t>                        </a:t>
            </a:r>
            <a:r>
              <a:rPr lang="ru-RU" sz="4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Ремонт книг  </a:t>
            </a:r>
            <a:endParaRPr lang="ru-RU" sz="4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 descr="D:\ФОТОГРАФИИ\фото 2022-2023 уч. год\декабрь ВТОРИЧНАЯ  ЗАНЯТОСТЬ  ремонт книг январь\IMG_20221229_095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3816424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ФОТОГРАФИИ\фото 2022-2023 уч. год\декабрь ВТОРИЧНАЯ  ЗАНЯТОСТЬ  ремонт книг январь\IMG_20221229_095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4" y="2236678"/>
            <a:ext cx="3960440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4" descr="D:\ФОТОГРАФИИ\фото 2022-2023 уч. год\декабрь ВТОРИЧНАЯ  ЗАНЯТОСТЬ  ремонт книг январь\IMG_20221229_095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4104456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ФОТОГРАФИИ\фото 2022-2023 уч. год\декабрь ВТОРИЧНАЯ  ЗАНЯТОСТЬ  ремонт книг январь\IMG_20221229_093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312368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ФОТОГРАФИИ\фото 2022-2023 уч. год\декабрь ВТОРИЧНАЯ  ЗАНЯТОСТЬ  ремонт книг январь\IMG_20221229_0936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240360" cy="2924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274638"/>
            <a:ext cx="4680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Зимняя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выставка</a:t>
            </a:r>
            <a:endParaRPr lang="ru-RU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D:\ФОТОГРАФИИ\фото 2022-2023 уч. год\ЗИМНЯЯ ВЫСТАВКА\IMG_20230112_103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6" y="1906835"/>
            <a:ext cx="2974640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D:\ФОТОГРАФИИ\фото 2022-2023 уч. год\ЗИМНЯЯ ВЫСТАВКА\IMG_20230112_103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4638"/>
            <a:ext cx="3212976" cy="32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D:\ФОТОГРАФИИ\фото 2022-2023 уч. год\ЗИМНЯЯ ВЫСТАВКА\IMG_20230112_1038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17032"/>
            <a:ext cx="2952328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332657"/>
            <a:ext cx="65527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         14 </a:t>
            </a:r>
            <a: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  <a:t>ЯНВАРЯ 2023 </a:t>
            </a:r>
            <a:endParaRPr lang="ru-RU" sz="32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Освобождение г. Мозыря 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от немецко-фашистских  захватчиков </a:t>
            </a:r>
          </a:p>
          <a:p>
            <a:endParaRPr lang="ru-RU" sz="3200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D:\ФОТОГРАФИИ\фото 2022-2023 уч. год\14 ЯНВАРЯ 2023  -ОСВОБОЖДЕНИЕ Г. МОЗЫРЯ\IMG_20230113_115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07457"/>
            <a:ext cx="3600400" cy="3423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ФОТОГРАФИИ\фото 2022-2023 уч. год\14 ЯНВАРЯ 2023  -ОСВОБОЖДЕНИЕ Г. МОЗЫРЯ\IMG_20230113_124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3765140" cy="3494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3" name="Picture 3" descr="D:\ФОТОГРАФИИ\фото 2022-2023 уч. год\14 ЯНВАРЯ 2023  -ОСВОБОЖДЕНИЕ Г. МОЗЫРЯ\IMG_20230113_124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320480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ФОТОГРАФИИ\фото 2022-2023 уч. год\14 ЯНВАРЯ 2023  -ОСВОБОЖДЕНИЕ Г. МОЗЫРЯ\IMG_20230113_133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6783"/>
            <a:ext cx="3096344" cy="3060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ФОТОГРАФИИ\фото 2022-2023 уч. год\14 ЯНВАРЯ 2023  -ОСВОБОЖДЕНИЕ Г. МОЗЫРЯ\IMG_20230113_1342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324036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07904" y="260648"/>
            <a:ext cx="4824536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Шарль Перро</a:t>
            </a:r>
          </a:p>
          <a:p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395 лет </a:t>
            </a:r>
          </a:p>
          <a:p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со  дня рождения </a:t>
            </a:r>
            <a:endParaRPr lang="ru-RU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D:\ФОТОГРАФИИ\фото 2022-2023 уч. год\ШАРЛЬ ПЕРРО 14.01.2023\IMG_20230114_113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3576719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ГРАФИИ\фото 2022-2023 уч. год\ШАРЛЬ ПЕРРО 14.01.2023\IMG_20230114_1208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50" y="2420888"/>
            <a:ext cx="3242557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ГРАФИИ\фото 2022-2023 уч. год\ШАРЛЬ ПЕРРО 14.01.2023\IMG_20230114_1252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2664296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5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1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99992" y="210088"/>
            <a:ext cx="3715818" cy="141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Читаем </a:t>
            </a:r>
          </a:p>
          <a:p>
            <a:r>
              <a:rPr lang="ru-RU" sz="4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вместе !</a:t>
            </a:r>
            <a:endParaRPr lang="ru-RU" sz="48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D:\ФОТОГРАФИИ\фото 2022-2023 уч. год\читаем вместе 28.01.23\IMG_20230128_121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7" y="210088"/>
            <a:ext cx="320584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ГРАФИИ\фото 2022-2023 уч. год\ЧИТАЕМ ВМЕСТЕ -ОСВОБОЖДЕННЫЕ ОТ ФИЗРЫ\IMG_20230112_103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0" y="2204864"/>
            <a:ext cx="3888432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ФОТОГРАФИИ\фото 2022-2023 уч. год\читаем вместе 28.01.23\IMG_20230128_1249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861048"/>
            <a:ext cx="2919771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 descr="D:\ФОТОГРАФИИ\фото 2022-2023 уч. год\ЧИТАЕМ ВМЕСТЕ -ОСВОБОЖДЕННЫЕ ОТ ФИЗРЫ\IMG_20230112_103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54"/>
            <a:ext cx="4464496" cy="4360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ФОТОГРАФИИ\фото 2022-2023 уч. год\ЧИТАЕМ ВМЕСТЕ -ОСВОБОЖДЕННЫЕ ОТ ФИЗРЫ\IMG_20230112_103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86" y="3606804"/>
            <a:ext cx="302433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ФОТОГРАФИИ\фото 2022-2023 уч. год\читаем вместе 28.01.23\IMG_20230128_1212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7318"/>
            <a:ext cx="3276364" cy="3276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4" descr="D:\ФОТОГРАФИИ\фото 2022-2023 уч. год\ЧИТАЕМ ВМЕСТЕ -ОСВОБОЖДЕННЫЕ ОТ ФИЗРЫ\IMG_20230112_103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65004"/>
            <a:ext cx="2914852" cy="3060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ФОТОГРАФИИ\фото 2022-2023 уч. год\читаем вместе 28.01.23\IMG_20230128_122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65136"/>
            <a:ext cx="3312368" cy="3420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ТОГРАФИИ\фото 2022-2023 уч. год\читаем вместе 28.01.23\IMG_20230128_1253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25" y="260648"/>
            <a:ext cx="2564904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ФОТОГРАФИИ\фото 2022-2023 уч. год\читаем вместе 28.01.23\IMG_20230128_1344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64" y="260648"/>
            <a:ext cx="2852936" cy="2772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68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33918" y="188640"/>
            <a:ext cx="505856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3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Здоровым быть здорово!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11.02.2023г.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7" name="Picture 2" descr="C:\Users\admin\Desktop\ЗДОРОВЫМ БЫТЬ -ЗДОРОВО\11.02.23 ЗДОРОВЫЙ ОБРАЗ ЖИЗНИ\IMG_20230211_115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514333"/>
            <a:ext cx="3132348" cy="28803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ЗДОРОВЫМ БЫТЬ -ЗДОРОВО\11.02.23 ЗДОРОВЫЙ ОБРАЗ ЖИЗНИ\IMG_20230211_114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396044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ЗДОРОВЫМ БЫТЬ -ЗДОРОВО\11.02.23 ЗДОРОВЫЙ ОБРАЗ ЖИЗНИ\IMG_20230211_1258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316835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42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D:\ФОТОГРАФИИ\фото 2022-2023 уч. год\3.  03.09.22 ПИСЬМЕННОСТЬ НА ЗЕМЛЕ БЕЛАРУСКОЙ\IMG_20220903_140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4" y="143121"/>
            <a:ext cx="3816424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ГРАФИИ\фото 2022-2023 уч. год\3.  03.09.22 ПИСЬМЕННОСТЬ НА ЗЕМЛЕ БЕЛАРУСКОЙ\IMG_20220903_122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3356992" cy="3356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ФОТОГРАФИИ\фото 2022-2023 уч. год\3.  03.09.22 ПИСЬМЕННОСТЬ НА ЗЕМЛЕ БЕЛАРУСКОЙ\IMG_20220903_1222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80" y="143121"/>
            <a:ext cx="2520279" cy="2922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ФОТОГРАФИИ\фото 2022-2023 уч. год\3.  03.09.22 ПИСЬМЕННОСТЬ НА ЗЕМЛЕ БЕЛАРУСКОЙ\IMG_20220903_1221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40834"/>
            <a:ext cx="2061781" cy="2595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5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C:\Users\admin\Desktop\ЗДОРОВЫМ БЫТЬ -ЗДОРОВО\11.02.23 ЗДОРОВЫЙ ОБРАЗ ЖИЗНИ\IMG_20230211_115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38" y="3465004"/>
            <a:ext cx="3715094" cy="3204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ЗДОРОВЫМ БЫТЬ -ЗДОРОВО\11.02.23 ЗДОРОВЫЙ ОБРАЗ ЖИЗНИ\IMG_20230211_121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22" y="3574255"/>
            <a:ext cx="3177988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ЗДОРОВЫМ БЫТЬ -ЗДОРОВО\11.02.23 ЗДОРОВЫЙ ОБРАЗ ЖИЗНИ\IMG_20230211_123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3384376" cy="31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ЗДОРОВЫМ БЫТЬ -ЗДОРОВО\11.02.23 ЗДОРОВЫЙ ОБРАЗ ЖИЗНИ\IMG_20230211_1254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28" y="188640"/>
            <a:ext cx="2569883" cy="31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83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7" name="Picture 3" descr="C:\Users\admin\Desktop\ЗДОРОВЫМ БЫТЬ -ЗДОРОВО\11.02.23 ЗДОРОВЫЙ ОБРАЗ ЖИЗНИ\IMG_20230211_115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2" y="116631"/>
            <a:ext cx="2705734" cy="2705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ЗДОРОВЫМ БЫТЬ -ЗДОРОВО\11.02.23 ЗДОРОВЫЙ ОБРАЗ ЖИЗНИ\IMG_20230211_1157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3600400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ЗДОРОВЫМ БЫТЬ -ЗДОРОВО\11.02.23 ЗДОРОВЫЙ ОБРАЗ ЖИЗНИ\IMG_20230211_1216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83394"/>
            <a:ext cx="3429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ЗДОРОВЫМ БЫТЬ -ЗДОРОВО\11.02.23 ЗДОРОВЫЙ ОБРАЗ ЖИЗНИ\IMG_20230211_1258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52" y="3861048"/>
            <a:ext cx="2977176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75856" y="188640"/>
            <a:ext cx="5112568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/>
              <a:t>Творческая мастерская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>
                <a:solidFill>
                  <a:srgbClr val="7030A0"/>
                </a:solidFill>
              </a:rPr>
              <a:t>«Традиции и увлечения моей семьи»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7" name="Picture 2" descr="C:\Users\admin\Desktop\семья фото\IMG_20230224_163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02" y="404664"/>
            <a:ext cx="237626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семья фото\IMG_20230224_163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2996952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семья фото\IMG_20230224_165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76872"/>
            <a:ext cx="4032448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C:\Users\admin\Desktop\семья фото\IMG_20230224_165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63" y="3789040"/>
            <a:ext cx="2952328" cy="3036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семья фото\IMG_20230225_120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83135"/>
            <a:ext cx="3096344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семья фото\IMG_20230225_1204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2636"/>
            <a:ext cx="3312368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семья фото\IMG_20230225_1225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8174"/>
            <a:ext cx="3466503" cy="3466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7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C:\Users\admin\Desktop\семья фото\IMG_20230225_125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249"/>
            <a:ext cx="3456384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семья фото\IMG_20230225_125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02609"/>
            <a:ext cx="3240360" cy="3367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семья фото\IMG_20230225_1307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83631"/>
            <a:ext cx="3456384" cy="3276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семья фото\IMG_20230225_1229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250"/>
            <a:ext cx="3240360" cy="3176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868144" y="126876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C:\Users\admin\Desktop\семья фото\IMG_20230225_122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2028"/>
            <a:ext cx="6425952" cy="6425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8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35696" y="260648"/>
            <a:ext cx="5976664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НЕДЕЛЯ РОДНАЙ МОВЫ </a:t>
            </a:r>
            <a:br>
              <a:rPr lang="ru-RU" sz="4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48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22.09.22</a:t>
            </a:r>
            <a:endParaRPr lang="ru-RU" sz="48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D:\ФОТОГРАФИИ\фото 2022-2023 уч. год\НЕДЕЛЯ РОДНАЙ МОВЫ 22.09.22\IMG_20220920_172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61" y="2420889"/>
            <a:ext cx="3840595" cy="4209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ФОТОГРАФИИ\фото 2022-2023 уч. год\НЕДЕЛЯ РОДНАЙ МОВЫ 22.09.22\IMG_20220921_115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420888"/>
            <a:ext cx="3960440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 descr="D:\ФОТОГРАФИИ\фото 2022-2023 уч. год\НЕДЕЛЯ РОДНАЙ МОВЫ 22.09.22\IMG_20220920_172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623" y="843494"/>
            <a:ext cx="5904656" cy="5243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ФОТОГРАФИИ\фото 2022-2023 уч. год\НЕДЕЛЯ РОДНАЙ МОВЫ 22.09.22\IMG_20220921_110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50276"/>
            <a:ext cx="4464496" cy="5243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 descr="D:\ФОТОГРАФИИ\фото 2022-2023 уч. год\НЕДЕЛЯ РОДНАЙ МОВЫ 22.09.22\IMG_20220921_112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48" y="337086"/>
            <a:ext cx="3501008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ФОТОГРАФИИ\фото 2022-2023 уч. год\НЕДЕЛЯ РОДНАЙ МОВЫ 22.09.22\IMG_20220921_114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3744416" cy="364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ФОТОГРАФИИ\фото 2022-2023 уч. год\НЕДЕЛЯ РОДНАЙ МОВЫ 22.09.22\IMG_20220921_1121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717032"/>
            <a:ext cx="3254411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ФОТОГРАФИИ\фото 2022-2023 уч. год\НЕДЕЛЯ РОДНАЙ МОВЫ 22.09.22\IMG_20220921_1144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95" y="260648"/>
            <a:ext cx="3132348" cy="2687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3" descr="D:\ФОТОГРАФИИ\фото 2022-2023 уч. год\НЕДЕЛЯ РОДНАЙ МОВЫ 22.09.22\IMG_20220920_173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" y="3135899"/>
            <a:ext cx="3212976" cy="3511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ГРАФИИ\фото 2022-2023 уч. год\НЕДЕЛЯ РОДНАЙ МОВЫ 22.09.22\IMG_20220921_115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2564904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ФОТОГРАФИИ\фото 2022-2023 уч. год\НЕДЕЛЯ РОДНАЙ МОВЫ 22.09.22\IMG_20220921_1151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2636912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ФОТОГРАФИИ\фото 2022-2023 уч. год\НЕДЕЛЯ РОДНАЙ МОВЫ 22.09.22\IMG_20220921_1152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24" y="391857"/>
            <a:ext cx="2784020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4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980728"/>
            <a:ext cx="6768752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 descr="D:\ФОТОГРАФИИ\фото 2022-2023 уч. год\НЕДЕЛЯ РОДНАЙ МОВЫ 22.09.22\IMG_20220921_155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76" y="3988800"/>
            <a:ext cx="2946789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ФОТОГРАФИИ\фото 2022-2023 уч. год\НЕДЕЛЯ РОДНАЙ МОВЫ 22.09.22\IMG_20220921_115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999" y="3883002"/>
            <a:ext cx="302433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ФОТОГРАФИИ\фото 2022-2023 уч. год\НЕДЕЛЯ РОДНАЙ МОВЫ 22.09.22\IMG_20220921_1608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3816424" cy="360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КРАСИВЫЕ КАРТИНКИ  РАЗНЫЕ\КАРТИНКИ\28_fon-dlya-portfolio_-3-tys-izobrazhenij-najdeno-v_y.Kartinka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3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9712" y="188640"/>
            <a:ext cx="5832648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Семейные  ЧТЕНИЯ </a:t>
            </a:r>
          </a:p>
          <a:p>
            <a:r>
              <a:rPr lang="ru-RU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24.09.22г.</a:t>
            </a:r>
            <a:endParaRPr lang="ru-RU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D:\ФОТОГРАФИИ\фото 2022-2023 уч. год\1. СЕМЕЙНЫЕ ЧТЕНИЯ 24.09.22\IMG_20220924_121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4" y="2477360"/>
            <a:ext cx="3714287" cy="3903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ФОТОГРАФИИ\фото 2022-2023 уч. год\1. СЕМЕЙНЫЕ ЧТЕНИЯ 24.09.22\IMG_20220924_122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77360"/>
            <a:ext cx="3759952" cy="3903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8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73</Words>
  <Application>Microsoft Office PowerPoint</Application>
  <PresentationFormat>Экран (4:3)</PresentationFormat>
  <Paragraphs>34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55</cp:revision>
  <dcterms:created xsi:type="dcterms:W3CDTF">2023-01-30T12:38:10Z</dcterms:created>
  <dcterms:modified xsi:type="dcterms:W3CDTF">2023-08-18T06:49:26Z</dcterms:modified>
</cp:coreProperties>
</file>